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4"/>
  </p:notesMasterIdLst>
  <p:sldIdLst>
    <p:sldId id="257" r:id="rId2"/>
    <p:sldId id="268" r:id="rId3"/>
    <p:sldId id="258" r:id="rId4"/>
    <p:sldId id="270" r:id="rId5"/>
    <p:sldId id="259" r:id="rId6"/>
    <p:sldId id="261" r:id="rId7"/>
    <p:sldId id="262" r:id="rId8"/>
    <p:sldId id="263" r:id="rId9"/>
    <p:sldId id="266" r:id="rId10"/>
    <p:sldId id="269" r:id="rId11"/>
    <p:sldId id="267" r:id="rId12"/>
    <p:sldId id="265" r:id="rId13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66" y="-96"/>
      </p:cViewPr>
      <p:guideLst>
        <p:guide orient="horz" pos="311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4"/>
          </a:xfrm>
          <a:prstGeom prst="rect">
            <a:avLst/>
          </a:prstGeom>
        </p:spPr>
        <p:txBody>
          <a:bodyPr vert="horz" lIns="94928" tIns="47464" rIns="94928" bIns="4746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2" y="0"/>
            <a:ext cx="2921582" cy="493634"/>
          </a:xfrm>
          <a:prstGeom prst="rect">
            <a:avLst/>
          </a:prstGeom>
        </p:spPr>
        <p:txBody>
          <a:bodyPr vert="horz" lIns="94928" tIns="47464" rIns="94928" bIns="47464" rtlCol="0"/>
          <a:lstStyle>
            <a:lvl1pPr algn="r">
              <a:defRPr sz="1300"/>
            </a:lvl1pPr>
          </a:lstStyle>
          <a:p>
            <a:fld id="{33FF160B-1F57-4667-B898-F821DB92E08D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8" tIns="47464" rIns="94928" bIns="47464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9"/>
          </a:xfrm>
          <a:prstGeom prst="rect">
            <a:avLst/>
          </a:prstGeom>
        </p:spPr>
        <p:txBody>
          <a:bodyPr vert="horz" lIns="94928" tIns="47464" rIns="94928" bIns="47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21582" cy="493634"/>
          </a:xfrm>
          <a:prstGeom prst="rect">
            <a:avLst/>
          </a:prstGeom>
        </p:spPr>
        <p:txBody>
          <a:bodyPr vert="horz" lIns="94928" tIns="47464" rIns="94928" bIns="4746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2" y="9377316"/>
            <a:ext cx="2921582" cy="493634"/>
          </a:xfrm>
          <a:prstGeom prst="rect">
            <a:avLst/>
          </a:prstGeom>
        </p:spPr>
        <p:txBody>
          <a:bodyPr vert="horz" lIns="94928" tIns="47464" rIns="94928" bIns="47464" rtlCol="0" anchor="b"/>
          <a:lstStyle>
            <a:lvl1pPr algn="r">
              <a:defRPr sz="1300"/>
            </a:lvl1pPr>
          </a:lstStyle>
          <a:p>
            <a:fld id="{29234584-9280-4A9B-B801-D9DA25D8F8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75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4584-9280-4A9B-B801-D9DA25D8F86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32EF-C5EA-49A6-8F1B-B3465CC16AB7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34D6-AFB8-4185-9DF0-74A8619DF5E4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11D7-BA99-4F78-9981-5A33C33EF637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C7F1-2C0D-4F14-9C04-D3362EC80DBF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DA46-4DBD-430E-8244-C2837088379E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FA4F-72FC-4F43-A358-9997795CDE92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F03C-9048-45EA-A17D-4FF67245DE20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53A8-60C1-4FDB-AB72-30A40D4AC46B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F428-6555-455D-9181-3A3534183A7A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1E97-81E4-4DBC-BECC-1536D2A9A3E8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5B23-63E8-4BB7-998A-A8FFB4DAFF9C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429DD2-42D1-480B-A271-25D4007E820D}" type="datetime1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dirty="0" smtClean="0"/>
              <a:t>Тур Бюро Ренессанс, т. 8 (495)995-82-98</a:t>
            </a:r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4E8824-5EC3-4562-9533-68AEB5DF16A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Программа 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выездного тура в Марокко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786190"/>
            <a:ext cx="7086592" cy="12858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 марта - 12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марта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(8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дней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ночей)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86050" y="6857999"/>
            <a:ext cx="1857388" cy="142900"/>
          </a:xfrm>
        </p:spPr>
        <p:txBody>
          <a:bodyPr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logo_rus_s_b_sa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785794"/>
            <a:ext cx="4643470" cy="129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Варианты авиаперелетов</a:t>
            </a:r>
            <a:endParaRPr lang="en-US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b="1" i="1" u="sng" dirty="0" smtClean="0">
                <a:latin typeface="Arial" pitchFamily="34" charset="0"/>
                <a:cs typeface="Arial" pitchFamily="34" charset="0"/>
              </a:rPr>
              <a:t>Длинная программа 7 ночей / 8 дней</a:t>
            </a:r>
            <a:endParaRPr lang="ru-RU" sz="4000" b="1" i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05.03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Москва-Касабланка-Марракеш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12.03 Касабланка-Москва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AT 221 W 05MAR 2 SVOCMN DK9  1820 2020  05MAR 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AT 413 W 05MAR 2 CMNRAK DK9  2135 2215  05MAR 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AT 220 R 12MAR 2 CMNSVO DK9  0725 1710  12MAR </a:t>
            </a:r>
          </a:p>
          <a:p>
            <a:pPr>
              <a:buNone/>
            </a:pP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Эконом:от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495 евро</a:t>
            </a:r>
          </a:p>
          <a:p>
            <a:pPr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i="1" u="sng" dirty="0" smtClean="0">
                <a:latin typeface="Arial" pitchFamily="34" charset="0"/>
                <a:cs typeface="Arial" pitchFamily="34" charset="0"/>
              </a:rPr>
              <a:t>Короткая программа 4 ночи / 5 дней</a:t>
            </a:r>
          </a:p>
          <a:p>
            <a:pPr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08.03 Москва-Касабланка 12.03 Касабланка-Москва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221 W 08MAR 5 SVOCMN DK9  1820 2020  08MAR 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AT 220 R 12MAR 2 CMNSVO DK9  0725 1710  12MAR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Эконом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: от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513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евро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36712"/>
            <a:ext cx="8229600" cy="8880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b="1" dirty="0" smtClean="0"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b="1" dirty="0" smtClean="0"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Стоимость программы для различных типов размещения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дней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ночей)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8750131"/>
              </p:ext>
            </p:extLst>
          </p:nvPr>
        </p:nvGraphicFramePr>
        <p:xfrm>
          <a:off x="827584" y="1511622"/>
          <a:ext cx="721523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15661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Saadi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Gardens &amp; Resort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5*</a:t>
                      </a: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Размещение в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DBL Room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вкл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завтрак</a:t>
                      </a:r>
                    </a:p>
                    <a:p>
                      <a:pPr algn="ctr"/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 человек в 2-х местном номере)</a:t>
                      </a:r>
                      <a:endParaRPr kumimoji="0" lang="en-US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05.03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.13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-09.03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.13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(4 ночи)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Mazagan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Beach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Resort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5*</a:t>
                      </a: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Размещение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DBL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room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вкл. Завтраки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гольф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 человек в 2-х местном номере)</a:t>
                      </a:r>
                      <a:endParaRPr kumimoji="0" lang="en-US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09.03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.13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-12.03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.13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(3 ночи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 </a:t>
                      </a:r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Saadi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Gardens &amp; Resort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5*</a:t>
                      </a: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Размещение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Single Room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вкл. завтрак</a:t>
                      </a:r>
                    </a:p>
                    <a:p>
                      <a:pPr algn="ctr"/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один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человек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05.03.13-09.03.13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(4 ночи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en-US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kumimoji="0" lang="en-US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Mazagan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Beach Resort 5*</a:t>
                      </a: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Размещение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Deluxe Single Room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вкл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Завтраки и гольф</a:t>
                      </a:r>
                    </a:p>
                    <a:p>
                      <a:pPr algn="ctr"/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один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человек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09.03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.13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-12.03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.13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(3 ночи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2192$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гольфом (за 1/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dbl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2657 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 гольфом 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sngl</a:t>
                      </a:r>
                      <a:r>
                        <a:rPr kumimoji="0"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200" b="1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47751053"/>
              </p:ext>
            </p:extLst>
          </p:nvPr>
        </p:nvGraphicFramePr>
        <p:xfrm>
          <a:off x="857224" y="4714884"/>
          <a:ext cx="721523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72331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Mazagan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Beach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Resort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5*</a:t>
                      </a: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Размещение в DBL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room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вкл. Завтраки и гольф</a:t>
                      </a: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человек в 2-х местном номере)</a:t>
                      </a:r>
                      <a:endParaRPr kumimoji="0" lang="en-US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08.03.13-12.03.13(4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ночи)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Mazagan Beach Resort 5* </a:t>
                      </a: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Размещение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Deluxe Single Room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вкл. Завтраки и гольф</a:t>
                      </a:r>
                    </a:p>
                    <a:p>
                      <a:pPr algn="ctr"/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один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человек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номере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08.03.13-12.03.13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ночи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1035$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гольфом (за ½</a:t>
                      </a:r>
                      <a:r>
                        <a:rPr kumimoji="0"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DBL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 гольфом (за 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SNGL)</a:t>
                      </a:r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428596" y="4071942"/>
            <a:ext cx="8229600" cy="581772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Стоимость программы для различных типов размещения </a:t>
            </a:r>
            <a:b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дней / 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ночи)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 стоимость программы включено: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24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en-US" sz="3000" b="1" dirty="0" smtClean="0">
                <a:latin typeface="+mj-lt"/>
              </a:rPr>
              <a:t>C 05 </a:t>
            </a:r>
            <a:r>
              <a:rPr lang="ru-RU" sz="3000" b="1" dirty="0" smtClean="0">
                <a:latin typeface="+mj-lt"/>
              </a:rPr>
              <a:t>марта по 12 марта</a:t>
            </a:r>
            <a:endParaRPr lang="ru-RU" sz="3000" b="1" dirty="0" smtClean="0">
              <a:latin typeface="+mj-lt"/>
            </a:endParaRPr>
          </a:p>
          <a:p>
            <a:r>
              <a:rPr lang="ru-RU" sz="3000" dirty="0">
                <a:latin typeface="+mj-lt"/>
              </a:rPr>
              <a:t>Проживание в </a:t>
            </a:r>
            <a:r>
              <a:rPr lang="ru-RU" sz="3000" dirty="0" smtClean="0">
                <a:latin typeface="+mj-lt"/>
              </a:rPr>
              <a:t>отелях  </a:t>
            </a:r>
            <a:r>
              <a:rPr lang="en-US" sz="3000" dirty="0" err="1">
                <a:latin typeface="+mj-lt"/>
              </a:rPr>
              <a:t>Mazagan</a:t>
            </a:r>
            <a:r>
              <a:rPr lang="en-US" sz="3000" dirty="0">
                <a:latin typeface="+mj-lt"/>
              </a:rPr>
              <a:t> Beach Resort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smtClean="0">
                <a:latin typeface="+mj-lt"/>
              </a:rPr>
              <a:t>5*и </a:t>
            </a:r>
            <a:r>
              <a:rPr lang="de-DE" sz="3000" dirty="0" smtClean="0">
                <a:latin typeface="+mj-lt"/>
              </a:rPr>
              <a:t>Es </a:t>
            </a:r>
            <a:r>
              <a:rPr lang="de-DE" sz="3000" dirty="0" err="1">
                <a:latin typeface="+mj-lt"/>
              </a:rPr>
              <a:t>Saadi</a:t>
            </a:r>
            <a:r>
              <a:rPr lang="de-DE" sz="3000" dirty="0">
                <a:latin typeface="+mj-lt"/>
              </a:rPr>
              <a:t> </a:t>
            </a:r>
            <a:r>
              <a:rPr lang="de-DE" sz="3000" dirty="0" err="1">
                <a:latin typeface="+mj-lt"/>
              </a:rPr>
              <a:t>Gardens</a:t>
            </a:r>
            <a:r>
              <a:rPr lang="de-DE" sz="3000" dirty="0">
                <a:latin typeface="+mj-lt"/>
              </a:rPr>
              <a:t> &amp; Resort 5*</a:t>
            </a:r>
          </a:p>
          <a:p>
            <a:r>
              <a:rPr lang="ru-RU" sz="3000" dirty="0" smtClean="0">
                <a:latin typeface="+mj-lt"/>
              </a:rPr>
              <a:t>Трансферы </a:t>
            </a:r>
            <a:r>
              <a:rPr lang="ru-RU" sz="3000" dirty="0">
                <a:latin typeface="+mj-lt"/>
              </a:rPr>
              <a:t>по всему </a:t>
            </a:r>
            <a:r>
              <a:rPr lang="ru-RU" sz="3000" dirty="0" smtClean="0">
                <a:latin typeface="+mj-lt"/>
              </a:rPr>
              <a:t>маршруту (аэропорт-отели-аэропорт, переезд в </a:t>
            </a:r>
            <a:r>
              <a:rPr lang="ru-RU" sz="3000" dirty="0" smtClean="0">
                <a:latin typeface="+mj-lt"/>
              </a:rPr>
              <a:t>Касабланку из </a:t>
            </a:r>
            <a:r>
              <a:rPr lang="ru-RU" sz="3000" dirty="0" err="1" smtClean="0">
                <a:latin typeface="+mj-lt"/>
              </a:rPr>
              <a:t>Марракеша</a:t>
            </a:r>
            <a:r>
              <a:rPr lang="ru-RU" sz="3000" dirty="0" smtClean="0">
                <a:latin typeface="+mj-lt"/>
              </a:rPr>
              <a:t>, </a:t>
            </a:r>
            <a:r>
              <a:rPr lang="ru-RU" sz="3000" dirty="0" smtClean="0">
                <a:latin typeface="+mj-lt"/>
              </a:rPr>
              <a:t>экскурсии, отель-гольф клубы-отель)</a:t>
            </a:r>
            <a:endParaRPr lang="ru-RU" sz="3000" dirty="0">
              <a:latin typeface="+mj-lt"/>
            </a:endParaRPr>
          </a:p>
          <a:p>
            <a:r>
              <a:rPr lang="ru-RU" sz="3000" dirty="0">
                <a:latin typeface="+mj-lt"/>
              </a:rPr>
              <a:t> </a:t>
            </a:r>
            <a:r>
              <a:rPr lang="ru-RU" sz="3000" dirty="0" smtClean="0">
                <a:latin typeface="+mj-lt"/>
              </a:rPr>
              <a:t>Пять </a:t>
            </a:r>
            <a:r>
              <a:rPr lang="ru-RU" sz="3000" dirty="0">
                <a:latin typeface="+mj-lt"/>
              </a:rPr>
              <a:t>гольф –</a:t>
            </a:r>
            <a:r>
              <a:rPr lang="ru-RU" sz="3000" dirty="0" smtClean="0">
                <a:latin typeface="+mj-lt"/>
              </a:rPr>
              <a:t>раундов (три раунда на поле отеля  </a:t>
            </a:r>
            <a:r>
              <a:rPr lang="en-US" sz="3000" dirty="0" err="1" smtClean="0">
                <a:latin typeface="+mj-lt"/>
              </a:rPr>
              <a:t>Mazagan</a:t>
            </a:r>
            <a:r>
              <a:rPr lang="ru-RU" sz="3000" dirty="0" smtClean="0">
                <a:latin typeface="+mj-lt"/>
              </a:rPr>
              <a:t> + два раунда на независимых полях)</a:t>
            </a:r>
            <a:endParaRPr lang="ru-RU" sz="3000" dirty="0">
              <a:latin typeface="+mj-lt"/>
            </a:endParaRPr>
          </a:p>
          <a:p>
            <a:r>
              <a:rPr lang="ru-RU" sz="3000" dirty="0">
                <a:latin typeface="+mj-lt"/>
              </a:rPr>
              <a:t> </a:t>
            </a:r>
            <a:r>
              <a:rPr lang="ru-RU" sz="3000" dirty="0" smtClean="0">
                <a:latin typeface="+mj-lt"/>
              </a:rPr>
              <a:t>Три </a:t>
            </a:r>
            <a:r>
              <a:rPr lang="ru-RU" sz="3000" dirty="0">
                <a:latin typeface="+mj-lt"/>
              </a:rPr>
              <a:t>ужина, включая напитки</a:t>
            </a:r>
          </a:p>
          <a:p>
            <a:r>
              <a:rPr lang="ru-RU" sz="3000" dirty="0">
                <a:latin typeface="+mj-lt"/>
              </a:rPr>
              <a:t> Две экскурсии    </a:t>
            </a:r>
          </a:p>
          <a:p>
            <a:pPr marL="0" indent="0">
              <a:buNone/>
            </a:pPr>
            <a:r>
              <a:rPr lang="ru-RU" sz="3000" dirty="0">
                <a:latin typeface="+mj-lt"/>
              </a:rPr>
              <a:t>  </a:t>
            </a:r>
            <a:endParaRPr lang="ru-RU" sz="3000" dirty="0" smtClean="0">
              <a:latin typeface="+mj-lt"/>
            </a:endParaRPr>
          </a:p>
          <a:p>
            <a:pPr marL="0" indent="0">
              <a:buNone/>
            </a:pPr>
            <a:endParaRPr lang="ru-RU" sz="3000" dirty="0">
              <a:latin typeface="+mj-lt"/>
            </a:endParaRPr>
          </a:p>
          <a:p>
            <a:pPr marL="0" indent="0">
              <a:buNone/>
            </a:pPr>
            <a:r>
              <a:rPr lang="ru-RU" sz="3000" b="1" dirty="0" smtClean="0">
                <a:latin typeface="+mj-lt"/>
              </a:rPr>
              <a:t>С 08 марта по 12 марта</a:t>
            </a:r>
            <a:endParaRPr lang="ru-RU" sz="3000" b="1" dirty="0">
              <a:latin typeface="+mj-lt"/>
            </a:endParaRPr>
          </a:p>
          <a:p>
            <a:r>
              <a:rPr lang="ru-RU" sz="3000" dirty="0">
                <a:latin typeface="+mj-lt"/>
              </a:rPr>
              <a:t>Проживание в отеле </a:t>
            </a:r>
            <a:r>
              <a:rPr lang="ru-RU" sz="3000" dirty="0" err="1">
                <a:latin typeface="+mj-lt"/>
              </a:rPr>
              <a:t>Mazagan</a:t>
            </a:r>
            <a:r>
              <a:rPr lang="ru-RU" sz="3000" dirty="0">
                <a:latin typeface="+mj-lt"/>
              </a:rPr>
              <a:t> Beach Resort 5*</a:t>
            </a:r>
          </a:p>
          <a:p>
            <a:r>
              <a:rPr lang="ru-RU" sz="3000" dirty="0" smtClean="0">
                <a:latin typeface="+mj-lt"/>
              </a:rPr>
              <a:t>Трансфер (аэропорт -  отель – аэропорт)</a:t>
            </a:r>
            <a:endParaRPr lang="ru-RU" sz="3000" dirty="0">
              <a:latin typeface="+mj-lt"/>
            </a:endParaRPr>
          </a:p>
          <a:p>
            <a:r>
              <a:rPr lang="ru-RU" sz="3000" dirty="0">
                <a:latin typeface="+mj-lt"/>
              </a:rPr>
              <a:t> Три гольф –</a:t>
            </a:r>
            <a:r>
              <a:rPr lang="ru-RU" sz="3000" dirty="0" smtClean="0">
                <a:latin typeface="+mj-lt"/>
              </a:rPr>
              <a:t>раунда (на поле отеля </a:t>
            </a:r>
            <a:r>
              <a:rPr lang="en-US" sz="3000" dirty="0" err="1">
                <a:latin typeface="+mj-lt"/>
              </a:rPr>
              <a:t>Mazagan</a:t>
            </a:r>
            <a:r>
              <a:rPr lang="ru-RU" sz="3000" dirty="0" smtClean="0">
                <a:latin typeface="+mj-lt"/>
              </a:rPr>
              <a:t> )</a:t>
            </a:r>
            <a:endParaRPr lang="ru-RU" sz="3000" dirty="0">
              <a:latin typeface="+mj-lt"/>
            </a:endParaRPr>
          </a:p>
          <a:p>
            <a:r>
              <a:rPr lang="ru-RU" sz="3000" dirty="0">
                <a:latin typeface="+mj-lt"/>
              </a:rPr>
              <a:t> Два ужина, включая напитки</a:t>
            </a:r>
          </a:p>
          <a:p>
            <a:pPr marL="0" indent="0">
              <a:buNone/>
            </a:pPr>
            <a:endParaRPr lang="ru-RU" sz="3000" dirty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    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1 День 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5 марта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Встреча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аэропорту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Марракеша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Menara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airport)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Трансфер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отель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(приблизительно 1 час)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Регистрация и размещение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отеле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Saadi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Gardens &amp; Resort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5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429396"/>
            <a:ext cx="3352800" cy="292079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otel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428868"/>
            <a:ext cx="3500462" cy="2857520"/>
          </a:xfrm>
          <a:prstGeom prst="rect">
            <a:avLst/>
          </a:prstGeom>
        </p:spPr>
      </p:pic>
      <p:pic>
        <p:nvPicPr>
          <p:cNvPr id="15362" name="Picture 2" descr="The pal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7"/>
            <a:ext cx="3571899" cy="28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2 День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марта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Завтрак в отеле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08:30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Трансфер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Samanah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Country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Club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www.samanah.com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09:00 Гольф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раунд в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Samanah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Country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Club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Обед по желанию (оплачивается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самостоятельно)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17:15 Посещение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рынка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Souksin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Djemaa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elf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square»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насчитывающего  тысячелетнюю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историю.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Возвращение в отель.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20:30 Ужин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ресторане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Jad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Mahal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Restaurant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(приблизительно в 5 минутах ходьбы от отеля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14612" y="6357958"/>
            <a:ext cx="3352800" cy="365125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85860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929066"/>
            <a:ext cx="3571900" cy="2070562"/>
          </a:xfrm>
          <a:prstGeom prst="rect">
            <a:avLst/>
          </a:prstGeom>
        </p:spPr>
      </p:pic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29066"/>
            <a:ext cx="350046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 День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7 марта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Тур Бюро Ренессанс, т. 8 (495)995-82-98</a:t>
            </a:r>
            <a:endParaRPr lang="en-US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Завтрак в отеле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09:30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Трансфер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до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Royal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Golf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Club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(18 лунок,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www.royalgolfmarrakech.com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10:10 Раунд в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Royal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Golf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Club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Обед в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Golf House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(оплачивается самостоятельно)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Возвращение в отель,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свободное время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fimg_st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714620"/>
            <a:ext cx="307183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День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марта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00594"/>
          </a:xfrm>
        </p:spPr>
        <p:txBody>
          <a:bodyPr/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Завтрак в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отеле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09:00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Путешествие по загадочному и многоликому г.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Марракешу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– экскурсия  с посещением исторических мест: 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сады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Мажорель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созданные французским художником Жаком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Мажорель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затем восстановленные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Ивом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Сен Лоран; 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символ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Марракеша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– знаменитой мечети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Кутубии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Koutoubia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), стоящей в окружении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апельсиновой рощи;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школа Корана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Медерса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Бен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Юссеф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дворец и сады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Бахия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Bahia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Palace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 – здесь можно изучить устройство мусульманского гарема и полюбоваться великолепным садом;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16:30 Возвращение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 отель. Свободное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время</a:t>
            </a:r>
          </a:p>
          <a:p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тех, кто путешествует по короткому маршруту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Встреча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аэропорту Касабланки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Casablanca Mohammed V airport)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Трансфер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отель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Mazagan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Beach Resort 5*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(приблизительно 30мин.)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Размещение в отеле, свободное время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n-US" sz="1400" dirty="0" smtClean="0"/>
          </a:p>
          <a:p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1537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5 День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9 марта</a:t>
            </a:r>
            <a:endParaRPr lang="en-US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Для группы прибывающей из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Маракеша</a:t>
            </a: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07:30 Завтрак в отеле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08:30 Выписка из отеля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Saadi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Gardens &amp; Resort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*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09:00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Трансфер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из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Маракеша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Касабланку (приблизительно 3,5 часа)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12:30 Прибытие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Ксабланку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Регистрация и размещение в отеле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Mazagan Beach Resort 5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*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Для тех, кто путешествует по короткому маршруту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Завтрак в отеле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Свободное время. Вы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сможете посетить за дополнительную плату ближайший город Эль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Жадид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сувенирные лавки и исторические места.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Для всей группы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13:30 Тренировочный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гольф - раунд на поле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Mazagan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Golf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Club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(18 лунок)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Tee times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включают тренировочные мячи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19:30 Ужин-буфет в ресторане отеля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643446"/>
            <a:ext cx="335758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 День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марта</a:t>
            </a:r>
            <a:endParaRPr lang="en-US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Завтрак в отеле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Зачетный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гольф - раунд на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Mazagan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Golf Club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Обед по желанию  в любом ресторане отеля (оплачивается самостоятельно)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Свободное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время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(вы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можете арендовать лошадей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квадроциклы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посетить салон красоты, фитнес центр или СПА за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дополнительную плату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000372"/>
            <a:ext cx="2643206" cy="2357454"/>
          </a:xfrm>
          <a:prstGeom prst="rect">
            <a:avLst/>
          </a:prstGeom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000372"/>
            <a:ext cx="2643205" cy="2357454"/>
          </a:xfrm>
          <a:prstGeom prst="rect">
            <a:avLst/>
          </a:prstGeom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000372"/>
            <a:ext cx="2643206" cy="235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 день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11 марта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Завтрак в отеле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Зачетный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гольф 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раунд на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Mazagan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Golf Club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Обед по желанию в любом ресторане отеля (оплачивается самостоятельно)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Свободное время, возможно порадовать себя в СПА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отеля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Гала-ужин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 награждением победителей в ресторане отеля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напитки включены.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 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286124"/>
            <a:ext cx="3643338" cy="2428892"/>
          </a:xfrm>
          <a:prstGeom prst="rect">
            <a:avLst/>
          </a:prstGeom>
        </p:spPr>
      </p:pic>
      <p:pic>
        <p:nvPicPr>
          <p:cNvPr id="9218" name="Picture 2" descr="http://www.mazaganbeachresort.com/content/images/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День 8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марта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Завтрак в отеле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Выписка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из отеля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Mazagan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Beach Resort 5*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Трансфер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аэропорт Касабланки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Casablanca Mohammed V airport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Обратный вылет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Тур Бюро Ренессанс, т. : 8 (495) 995-82-98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1516</TotalTime>
  <Words>971</Words>
  <Application>Microsoft Office PowerPoint</Application>
  <PresentationFormat>Экран (4:3)</PresentationFormat>
  <Paragraphs>150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Программа  выездного тура в Марокко</vt:lpstr>
      <vt:lpstr>  1 День     5 марта</vt:lpstr>
      <vt:lpstr>  2 День   6 марта</vt:lpstr>
      <vt:lpstr>3 День 7 марта</vt:lpstr>
      <vt:lpstr>  4 День 8 марта</vt:lpstr>
      <vt:lpstr>  5 День   9 марта</vt:lpstr>
      <vt:lpstr>  6 День 10 марта</vt:lpstr>
      <vt:lpstr>7 день 11 марта</vt:lpstr>
      <vt:lpstr>День 8 12 марта </vt:lpstr>
      <vt:lpstr>      Варианты авиаперелетов</vt:lpstr>
      <vt:lpstr>     Стоимость программы для различных типов размещения  (8 дней / 7 ночей) </vt:lpstr>
      <vt:lpstr>В стоимость программы включено: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выездного тура в Марокко</dc:title>
  <dc:creator>Katya</dc:creator>
  <cp:lastModifiedBy>nastya</cp:lastModifiedBy>
  <cp:revision>179</cp:revision>
  <cp:lastPrinted>2012-12-26T07:56:49Z</cp:lastPrinted>
  <dcterms:created xsi:type="dcterms:W3CDTF">2012-12-13T13:24:37Z</dcterms:created>
  <dcterms:modified xsi:type="dcterms:W3CDTF">2013-01-22T11:46:48Z</dcterms:modified>
</cp:coreProperties>
</file>